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64" r:id="rId23"/>
    <p:sldId id="272" r:id="rId24"/>
    <p:sldId id="265" r:id="rId25"/>
    <p:sldId id="258" r:id="rId26"/>
    <p:sldId id="273" r:id="rId27"/>
    <p:sldId id="269" r:id="rId28"/>
    <p:sldId id="262" r:id="rId29"/>
    <p:sldId id="257" r:id="rId30"/>
    <p:sldId id="274" r:id="rId31"/>
    <p:sldId id="263" r:id="rId32"/>
    <p:sldId id="268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76236"/>
  </p:normalViewPr>
  <p:slideViewPr>
    <p:cSldViewPr snapToGrid="0" showGuides="1">
      <p:cViewPr varScale="1">
        <p:scale>
          <a:sx n="89" d="100"/>
          <a:sy n="89" d="100"/>
        </p:scale>
        <p:origin x="192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2281</Words>
  <Application>Microsoft Macintosh PowerPoint</Application>
  <PresentationFormat>와이드스크린</PresentationFormat>
  <Paragraphs>261</Paragraphs>
  <Slides>32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32</cp:revision>
  <dcterms:created xsi:type="dcterms:W3CDTF">2018-04-08T11:02:30Z</dcterms:created>
  <dcterms:modified xsi:type="dcterms:W3CDTF">2018-08-26T11:56:01Z</dcterms:modified>
</cp:coreProperties>
</file>